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8061" autoAdjust="0"/>
  </p:normalViewPr>
  <p:slideViewPr>
    <p:cSldViewPr snapToGrid="0" snapToObjects="1">
      <p:cViewPr varScale="1">
        <p:scale>
          <a:sx n="58" d="100"/>
          <a:sy n="58" d="100"/>
        </p:scale>
        <p:origin x="15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18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*</a:t>
            </a:r>
            <a:r>
              <a:rPr lang="ko-KR" altLang="en-US" dirty="0"/>
              <a:t>교육 시작 전</a:t>
            </a:r>
            <a:r>
              <a:rPr lang="en-US" altLang="ko-KR" dirty="0"/>
              <a:t>, </a:t>
            </a:r>
            <a:r>
              <a:rPr lang="ko-KR" altLang="en-US" dirty="0"/>
              <a:t>여성연합 홍보영상 반복재생</a:t>
            </a:r>
            <a:endParaRPr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드라이브</a:t>
            </a:r>
            <a:r>
              <a:rPr lang="en-US" altLang="ko-KR" dirty="0"/>
              <a:t>: https://drive.google.com/file/d/1dGPbI-DeeNixTtr_nFaZyMdV-buwyrks/view?usp=sharing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유튜브</a:t>
            </a:r>
            <a:r>
              <a:rPr lang="en-US" altLang="ko-KR" dirty="0"/>
              <a:t>:</a:t>
            </a:r>
            <a:r>
              <a:rPr lang="ko-KR" altLang="en-US" dirty="0"/>
              <a:t> </a:t>
            </a:r>
            <a:r>
              <a:rPr lang="en-US" altLang="ko-KR" dirty="0"/>
              <a:t>https://www.youtube.com/watch?v=VkQNoJl-YiU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이제 오리엔테이션을 마치고</a:t>
            </a:r>
            <a:r>
              <a:rPr lang="en-US" altLang="ko-KR" dirty="0"/>
              <a:t>, </a:t>
            </a:r>
            <a:r>
              <a:rPr lang="ko-KR" altLang="en-US" dirty="0"/>
              <a:t>곧 봉사장소로 이동하겠습니다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마지막으로 한 가지 더 </a:t>
            </a:r>
            <a:r>
              <a:rPr lang="ko-KR" altLang="en-US" dirty="0" err="1"/>
              <a:t>안내드리면</a:t>
            </a:r>
            <a:r>
              <a:rPr lang="en-US" altLang="ko-KR" dirty="0"/>
              <a:t>, </a:t>
            </a:r>
            <a:r>
              <a:rPr lang="ko-KR" altLang="en-US" dirty="0"/>
              <a:t>여성연합 본부에서는 앞으로 </a:t>
            </a:r>
            <a:r>
              <a:rPr lang="ko-KR" altLang="en-US" b="1" dirty="0"/>
              <a:t>온라인 홍보 활동</a:t>
            </a:r>
            <a:r>
              <a:rPr lang="ko-KR" altLang="en-US" dirty="0"/>
              <a:t>을 </a:t>
            </a:r>
            <a:r>
              <a:rPr lang="ko-KR" altLang="en-US" dirty="0" err="1"/>
              <a:t>강화해나간다고</a:t>
            </a:r>
            <a:r>
              <a:rPr lang="ko-KR" altLang="en-US" dirty="0"/>
              <a:t> 합니다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아직 여성연합 </a:t>
            </a:r>
            <a:r>
              <a:rPr lang="en-US" altLang="ko-KR" dirty="0"/>
              <a:t>SNS</a:t>
            </a:r>
            <a:r>
              <a:rPr lang="ko-KR" altLang="en-US" dirty="0"/>
              <a:t>를 </a:t>
            </a:r>
            <a:r>
              <a:rPr lang="ko-KR" altLang="en-US" dirty="0" err="1"/>
              <a:t>팔로우하지</a:t>
            </a:r>
            <a:r>
              <a:rPr lang="ko-KR" altLang="en-US" dirty="0"/>
              <a:t> 않으신 분들은 </a:t>
            </a:r>
            <a:r>
              <a:rPr lang="en-US" altLang="ko-KR" dirty="0"/>
              <a:t>QR</a:t>
            </a:r>
            <a:r>
              <a:rPr lang="ko-KR" altLang="en-US" dirty="0"/>
              <a:t>코드를 통해 추가해주시고</a:t>
            </a:r>
            <a:r>
              <a:rPr lang="en-US" altLang="ko-KR" dirty="0"/>
              <a:t>, </a:t>
            </a:r>
            <a:r>
              <a:rPr lang="ko-KR" altLang="en-US" dirty="0"/>
              <a:t>앞으로도 많은 관심 부탁드립니다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이상으로 오리엔테이션을 마치겠습니다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오늘 </a:t>
            </a:r>
            <a:r>
              <a:rPr lang="ko-KR" altLang="en-US" dirty="0" err="1"/>
              <a:t>함께해주신</a:t>
            </a:r>
            <a:r>
              <a:rPr lang="ko-KR" altLang="en-US" dirty="0"/>
              <a:t> 모든 분들께 감사드리며</a:t>
            </a:r>
            <a:r>
              <a:rPr lang="en-US" altLang="ko-KR" dirty="0"/>
              <a:t>,</a:t>
            </a:r>
            <a:r>
              <a:rPr lang="ko-KR" altLang="en-US" dirty="0"/>
              <a:t>즐겁고 의미 있는 봉사활동이 </a:t>
            </a:r>
            <a:r>
              <a:rPr lang="ko-KR" altLang="en-US" dirty="0" err="1"/>
              <a:t>되시길</a:t>
            </a:r>
            <a:r>
              <a:rPr lang="ko-KR" altLang="en-US" dirty="0"/>
              <a:t> 바랍니다</a:t>
            </a:r>
            <a:r>
              <a:rPr lang="en-US" altLang="ko-KR" dirty="0"/>
              <a:t>. </a:t>
            </a:r>
            <a:r>
              <a:rPr lang="ko-KR" altLang="en-US" dirty="0"/>
              <a:t>감사합니다</a:t>
            </a:r>
            <a:r>
              <a:rPr lang="en-US" altLang="ko-KR" dirty="0"/>
              <a:t>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안녕하세요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세계평화여성연합 제</a:t>
            </a:r>
            <a:r>
              <a:rPr lang="en-US" altLang="ko-KR" dirty="0"/>
              <a:t>10</a:t>
            </a:r>
            <a:r>
              <a:rPr lang="ko-KR" altLang="en-US" dirty="0"/>
              <a:t>차 전국 동시 봉사활동에 </a:t>
            </a:r>
            <a:r>
              <a:rPr lang="ko-KR" altLang="en-US" dirty="0" err="1"/>
              <a:t>함께해주신</a:t>
            </a:r>
            <a:r>
              <a:rPr lang="ko-KR" altLang="en-US" dirty="0"/>
              <a:t> 여러분을 진심으로 환영합니다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ko-KR" altLang="en-US" dirty="0"/>
              <a:t>우리 여성연합의 전국 동시 봉사활동이 벌써 </a:t>
            </a:r>
            <a:r>
              <a:rPr lang="en-US" altLang="ko-KR" dirty="0"/>
              <a:t>10</a:t>
            </a:r>
            <a:r>
              <a:rPr lang="ko-KR" altLang="en-US" dirty="0" err="1"/>
              <a:t>회차를</a:t>
            </a:r>
            <a:r>
              <a:rPr lang="ko-KR" altLang="en-US" dirty="0"/>
              <a:t> 맞이했는데요</a:t>
            </a:r>
            <a:r>
              <a:rPr lang="en-US" altLang="ko-KR" dirty="0"/>
              <a:t>,</a:t>
            </a:r>
            <a:br>
              <a:rPr lang="en-US" altLang="ko-KR" dirty="0"/>
            </a:br>
            <a:r>
              <a:rPr lang="ko-KR" altLang="en-US" dirty="0"/>
              <a:t>오늘은 본격적인 </a:t>
            </a:r>
            <a:r>
              <a:rPr lang="ko-KR" altLang="en-US" dirty="0" err="1"/>
              <a:t>줍깅</a:t>
            </a:r>
            <a:r>
              <a:rPr lang="ko-KR" altLang="en-US" dirty="0"/>
              <a:t> 활동을 시작하기 전에 간단한 오리엔테이션과 이벤트 안내를 함께 진행하도록 하겠습니다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먼저</a:t>
            </a:r>
            <a:r>
              <a:rPr lang="en-US" altLang="ko-KR" dirty="0"/>
              <a:t>, </a:t>
            </a:r>
            <a:r>
              <a:rPr lang="ko-KR" altLang="en-US" dirty="0"/>
              <a:t>여성연합은 전국 </a:t>
            </a:r>
            <a:r>
              <a:rPr lang="en-US" altLang="ko-KR" dirty="0"/>
              <a:t>220</a:t>
            </a:r>
            <a:r>
              <a:rPr lang="ko-KR" altLang="en-US" dirty="0"/>
              <a:t>개 지부에서</a:t>
            </a:r>
            <a:br>
              <a:rPr lang="ko-KR" altLang="en-US" dirty="0"/>
            </a:br>
            <a:r>
              <a:rPr lang="ko-KR" altLang="en-US" dirty="0"/>
              <a:t>각 지역의 특성과 필요에 맞는 다양한 봉사활동을 이어가고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(4</a:t>
            </a:r>
            <a:r>
              <a:rPr lang="ko-KR" altLang="en-US" dirty="0"/>
              <a:t>가지 활동 소개</a:t>
            </a:r>
            <a:r>
              <a:rPr lang="en-US" altLang="ko-KR" dirty="0"/>
              <a:t>)</a:t>
            </a:r>
          </a:p>
          <a:p>
            <a:endParaRPr lang="en-US" altLang="ko-KR" dirty="0"/>
          </a:p>
          <a:p>
            <a:r>
              <a:rPr lang="ko-KR" altLang="en-US" dirty="0"/>
              <a:t>우리 지부에서도 </a:t>
            </a:r>
            <a:r>
              <a:rPr lang="en-US" altLang="ko-KR" dirty="0"/>
              <a:t>(</a:t>
            </a:r>
            <a:r>
              <a:rPr lang="ko-KR" altLang="en-US" dirty="0"/>
              <a:t>지부 봉사 내용 소개</a:t>
            </a:r>
            <a:r>
              <a:rPr lang="en-US" altLang="ko-KR" dirty="0"/>
              <a:t>) </a:t>
            </a:r>
            <a:r>
              <a:rPr lang="ko-KR" altLang="en-US" dirty="0"/>
              <a:t>등의 활동을 꾸준히 진행하고 있습니다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화면과 같이 여성연합은 각 지역마다 필요에 맞춘 지속 가능한 봉사활동을 매달 이어가고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여러분 한 분 한 분의 참여가 이러한 봉사활동을 더욱 풍성하게 만들어줍니다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앞으로도 많은 분들이 </a:t>
            </a:r>
            <a:r>
              <a:rPr lang="ko-KR" altLang="en-US" dirty="0" err="1"/>
              <a:t>함께해주시길</a:t>
            </a:r>
            <a:r>
              <a:rPr lang="ko-KR" altLang="en-US" dirty="0"/>
              <a:t> 바랍니다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이제 오늘 진행될 봉사활동</a:t>
            </a:r>
            <a:r>
              <a:rPr lang="en-US" altLang="ko-KR" dirty="0"/>
              <a:t>, </a:t>
            </a:r>
            <a:r>
              <a:rPr lang="ko-KR" altLang="en-US" b="1" dirty="0"/>
              <a:t>‘</a:t>
            </a:r>
            <a:r>
              <a:rPr lang="ko-KR" altLang="en-US" b="1" dirty="0" err="1"/>
              <a:t>줍깅</a:t>
            </a:r>
            <a:r>
              <a:rPr lang="ko-KR" altLang="en-US" b="1" dirty="0"/>
              <a:t>’</a:t>
            </a:r>
            <a:r>
              <a:rPr lang="ko-KR" altLang="en-US" dirty="0"/>
              <a:t> 에 대해 간단히 소개해드리겠습니다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‘</a:t>
            </a:r>
            <a:r>
              <a:rPr lang="ko-KR" altLang="en-US" dirty="0" err="1"/>
              <a:t>줍깅’이라는</a:t>
            </a:r>
            <a:r>
              <a:rPr lang="ko-KR" altLang="en-US" dirty="0"/>
              <a:t> 단어가 아직 익숙하시지 않아 정확히 어떤 뜻인지 모르는 분들도 </a:t>
            </a:r>
            <a:r>
              <a:rPr lang="ko-KR" altLang="en-US" dirty="0" err="1"/>
              <a:t>계실텐데요</a:t>
            </a:r>
            <a:r>
              <a:rPr lang="en-US" altLang="ko-KR" dirty="0"/>
              <a:t>,</a:t>
            </a:r>
            <a:br>
              <a:rPr lang="en-US" altLang="ko-KR" dirty="0"/>
            </a:br>
            <a:r>
              <a:rPr lang="ko-KR" altLang="en-US" dirty="0" err="1"/>
              <a:t>줍깅은</a:t>
            </a:r>
            <a:r>
              <a:rPr lang="ko-KR" altLang="en-US" dirty="0"/>
              <a:t> </a:t>
            </a:r>
            <a:r>
              <a:rPr lang="ko-KR" altLang="en-US" b="1" dirty="0"/>
              <a:t>‘</a:t>
            </a:r>
            <a:r>
              <a:rPr lang="ko-KR" altLang="en-US" b="1" dirty="0" err="1"/>
              <a:t>줍다’와</a:t>
            </a:r>
            <a:r>
              <a:rPr lang="ko-KR" altLang="en-US" b="1" dirty="0"/>
              <a:t> ‘조깅</a:t>
            </a:r>
            <a:r>
              <a:rPr lang="en-US" altLang="ko-KR" b="1" dirty="0"/>
              <a:t>(jogging)’</a:t>
            </a:r>
            <a:r>
              <a:rPr lang="ko-KR" altLang="en-US" b="1" dirty="0"/>
              <a:t>을 합친 말</a:t>
            </a:r>
            <a:r>
              <a:rPr lang="ko-KR" altLang="en-US" dirty="0"/>
              <a:t>로</a:t>
            </a:r>
            <a:r>
              <a:rPr lang="en-US" altLang="ko-KR" dirty="0"/>
              <a:t>, </a:t>
            </a:r>
            <a:r>
              <a:rPr lang="ko-KR" altLang="en-US" dirty="0"/>
              <a:t>길을 걷거나 뛰며 길가의 쓰레기를 줍는 환경정화 활동을 의미합니다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환경보호를 하며 건강도 챙기자는 의미에서 시작되었으며</a:t>
            </a:r>
            <a:r>
              <a:rPr lang="en-US" altLang="ko-KR" dirty="0"/>
              <a:t>, </a:t>
            </a:r>
            <a:r>
              <a:rPr lang="ko-KR" altLang="en-US" dirty="0"/>
              <a:t>일상에서 누구나 쉽게 참여할 수 있고</a:t>
            </a:r>
            <a:r>
              <a:rPr lang="en-US" altLang="ko-KR" dirty="0"/>
              <a:t> </a:t>
            </a:r>
            <a:r>
              <a:rPr lang="ko-KR" altLang="en-US" dirty="0"/>
              <a:t>지역 주민들에게 환경의 중요성을 알릴 수 있는 좋은 활동입니다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ko-KR" altLang="en-US" dirty="0"/>
              <a:t>그래서 여성연합에서는 매년 큰 환경 캠페인으로 진행하고 있습니다</a:t>
            </a:r>
            <a:r>
              <a:rPr lang="en-US" altLang="ko-KR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다음으로</a:t>
            </a:r>
            <a:r>
              <a:rPr lang="en-US" altLang="ko-KR" dirty="0"/>
              <a:t>, </a:t>
            </a:r>
            <a:r>
              <a:rPr lang="ko-KR" altLang="en-US" dirty="0"/>
              <a:t>여성연합의 </a:t>
            </a:r>
            <a:r>
              <a:rPr lang="ko-KR" altLang="en-US" dirty="0" err="1"/>
              <a:t>창설자이신</a:t>
            </a:r>
            <a:r>
              <a:rPr lang="ko-KR" altLang="en-US" dirty="0"/>
              <a:t> </a:t>
            </a:r>
            <a:r>
              <a:rPr lang="ko-KR" altLang="en-US" b="1" dirty="0"/>
              <a:t>한학자 총재님</a:t>
            </a:r>
            <a:r>
              <a:rPr lang="ko-KR" altLang="en-US" dirty="0"/>
              <a:t>의 말씀을 함께 나누겠습니다</a:t>
            </a:r>
            <a:r>
              <a:rPr lang="en-US" altLang="ko-KR" dirty="0"/>
              <a:t>.</a:t>
            </a:r>
          </a:p>
          <a:p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화면의 말씀을 모두 함께 읽습니다</a:t>
            </a:r>
            <a:r>
              <a:rPr lang="en-US" altLang="ko-KR" dirty="0"/>
              <a:t>.)</a:t>
            </a:r>
          </a:p>
          <a:p>
            <a:endParaRPr lang="en-US" altLang="ko-KR" dirty="0"/>
          </a:p>
          <a:p>
            <a:r>
              <a:rPr lang="ko-KR" altLang="en-US" dirty="0"/>
              <a:t>총재님께서는 언제나 “우리의 아름다운 지구를 지키기 위해 책임을 다해야 </a:t>
            </a:r>
            <a:r>
              <a:rPr lang="ko-KR" altLang="en-US" dirty="0" err="1"/>
              <a:t>한다”는</a:t>
            </a:r>
            <a:br>
              <a:rPr lang="ko-KR" altLang="en-US" dirty="0"/>
            </a:br>
            <a:r>
              <a:rPr lang="ko-KR" altLang="en-US" dirty="0"/>
              <a:t>뜻깊은 메시지를 전해주고 계십니다</a:t>
            </a:r>
            <a:r>
              <a:rPr lang="en-US" altLang="ko-KR" dirty="0"/>
              <a:t>. </a:t>
            </a:r>
            <a:r>
              <a:rPr lang="ko-KR" altLang="en-US" dirty="0"/>
              <a:t>우리는 환경보호에 대한 관심을 끊임없이 </a:t>
            </a:r>
            <a:r>
              <a:rPr lang="ko-KR" altLang="en-US" dirty="0" err="1"/>
              <a:t>이어나가야</a:t>
            </a:r>
            <a:r>
              <a:rPr lang="ko-KR" altLang="en-US" dirty="0"/>
              <a:t> 한다는 것을 이 말씀을 통해서도 깨달을 수 있습니다</a:t>
            </a:r>
            <a:r>
              <a:rPr lang="en-US" altLang="ko-KR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이번 봉사활동에는 또 하나의 큰 의미가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여성연합은 </a:t>
            </a:r>
            <a:r>
              <a:rPr lang="en-US" altLang="ko-KR" dirty="0"/>
              <a:t>UN</a:t>
            </a:r>
            <a:r>
              <a:rPr lang="ko-KR" altLang="en-US" dirty="0"/>
              <a:t>의 최상위 지위인 ‘포괄적 협의지위</a:t>
            </a:r>
            <a:r>
              <a:rPr lang="en-US" altLang="ko-KR" dirty="0"/>
              <a:t>(General Consultative Status)’</a:t>
            </a:r>
            <a:r>
              <a:rPr lang="ko-KR" altLang="en-US" dirty="0"/>
              <a:t>를 보유하고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이에 따라 매년 </a:t>
            </a:r>
            <a:r>
              <a:rPr lang="ko-KR" altLang="en-US" b="1" dirty="0"/>
              <a:t>‘유엔의 </a:t>
            </a:r>
            <a:r>
              <a:rPr lang="ko-KR" altLang="en-US" b="1" dirty="0" err="1"/>
              <a:t>날’을</a:t>
            </a:r>
            <a:r>
              <a:rPr lang="ko-KR" altLang="en-US" b="1" dirty="0"/>
              <a:t> 기념</a:t>
            </a:r>
            <a:r>
              <a:rPr lang="ko-KR" altLang="en-US" dirty="0"/>
              <a:t>하여</a:t>
            </a:r>
            <a:r>
              <a:rPr lang="en-US" altLang="ko-KR" dirty="0"/>
              <a:t>, UN</a:t>
            </a:r>
            <a:r>
              <a:rPr lang="ko-KR" altLang="en-US" dirty="0"/>
              <a:t>의 지속가능발전목표</a:t>
            </a:r>
            <a:r>
              <a:rPr lang="en-US" altLang="ko-KR" dirty="0"/>
              <a:t>(SDGs) </a:t>
            </a:r>
            <a:r>
              <a:rPr lang="ko-KR" altLang="en-US" dirty="0"/>
              <a:t>중 하나인 ‘기후행동</a:t>
            </a:r>
            <a:r>
              <a:rPr lang="en-US" altLang="ko-KR" dirty="0"/>
              <a:t>’</a:t>
            </a:r>
            <a:r>
              <a:rPr lang="ko-KR" altLang="en-US" dirty="0"/>
              <a:t>을 실천하고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우리의 작은 실천이 모여 큰 변화를 만들어낼 수 있기를 바랍니다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오늘의 활동도 그런 변화의 한 걸음이 될 것입니다</a:t>
            </a:r>
            <a:r>
              <a:rPr lang="en-US" altLang="ko-KR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그럼 오늘 </a:t>
            </a:r>
            <a:r>
              <a:rPr lang="ko-KR" altLang="en-US" dirty="0" err="1"/>
              <a:t>줍깅</a:t>
            </a:r>
            <a:r>
              <a:rPr lang="ko-KR" altLang="en-US" dirty="0"/>
              <a:t> 봉사활동의 순서를 </a:t>
            </a:r>
            <a:r>
              <a:rPr lang="ko-KR" altLang="en-US" dirty="0" err="1"/>
              <a:t>안내드리겠습니다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이 부분은 지역별 일정에 따라 구체적으로 설명해주세요</a:t>
            </a:r>
            <a:r>
              <a:rPr lang="en-US" altLang="ko-KR" dirty="0"/>
              <a:t>.)</a:t>
            </a:r>
          </a:p>
          <a:p>
            <a:endParaRPr lang="en-US" altLang="ko-KR" dirty="0"/>
          </a:p>
          <a:p>
            <a:r>
              <a:rPr lang="ko-KR" altLang="en-US" dirty="0"/>
              <a:t>활동 중 안전에 유의해주시고</a:t>
            </a:r>
            <a:r>
              <a:rPr lang="en-US" altLang="ko-KR" dirty="0"/>
              <a:t>,</a:t>
            </a:r>
            <a:br>
              <a:rPr lang="en-US" altLang="ko-KR" dirty="0"/>
            </a:br>
            <a:r>
              <a:rPr lang="ko-KR" altLang="en-US" dirty="0"/>
              <a:t>쓰레기 분리수거와 마무리 정리까지 함께 해주시면 감사하겠습니다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올해는 전국 동시 봉사활동 </a:t>
            </a:r>
            <a:r>
              <a:rPr lang="en-US" altLang="ko-KR" b="1" dirty="0"/>
              <a:t>10</a:t>
            </a:r>
            <a:r>
              <a:rPr lang="ko-KR" altLang="en-US" b="1" dirty="0" err="1"/>
              <a:t>회차를</a:t>
            </a:r>
            <a:r>
              <a:rPr lang="ko-KR" altLang="en-US" b="1" dirty="0"/>
              <a:t> 기념하는 이벤트</a:t>
            </a:r>
            <a:r>
              <a:rPr lang="ko-KR" altLang="en-US" dirty="0"/>
              <a:t>도 함께 진행됩니다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 err="1"/>
              <a:t>나누어드린</a:t>
            </a:r>
            <a:r>
              <a:rPr lang="ko-KR" altLang="en-US" dirty="0"/>
              <a:t> 활동지를 참고하셔서 질문에 대한 답변을 작성하고</a:t>
            </a:r>
            <a:r>
              <a:rPr lang="en-US" altLang="ko-KR" dirty="0"/>
              <a:t>,</a:t>
            </a:r>
            <a:br>
              <a:rPr lang="en-US" altLang="ko-KR" dirty="0"/>
            </a:br>
            <a:r>
              <a:rPr lang="en-US" altLang="ko-KR" dirty="0"/>
              <a:t>QR</a:t>
            </a:r>
            <a:r>
              <a:rPr lang="ko-KR" altLang="en-US" dirty="0"/>
              <a:t>코드를 통해 구글폼에 제출하시면 됩니다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(</a:t>
            </a:r>
            <a:r>
              <a:rPr lang="ko-KR" altLang="en-US" dirty="0"/>
              <a:t>지부 상황에 따라 작성한 내용을 서로 공유하는 시간도 가져주세요</a:t>
            </a:r>
            <a:r>
              <a:rPr lang="en-US" altLang="ko-KR" dirty="0"/>
              <a:t>.)</a:t>
            </a:r>
          </a:p>
          <a:p>
            <a:endParaRPr lang="en-US" altLang="ko-KR" dirty="0"/>
          </a:p>
          <a:p>
            <a:r>
              <a:rPr lang="ko-KR" altLang="en-US" dirty="0"/>
              <a:t>참여하신 분들 중 추첨을 통해 </a:t>
            </a:r>
            <a:r>
              <a:rPr lang="ko-KR" altLang="en-US" b="1" dirty="0"/>
              <a:t>작은 선물</a:t>
            </a:r>
            <a:r>
              <a:rPr lang="ko-KR" altLang="en-US" dirty="0"/>
              <a:t>도 준비되어 있습니다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여러분이 </a:t>
            </a:r>
            <a:r>
              <a:rPr lang="ko-KR" altLang="en-US" dirty="0" err="1"/>
              <a:t>나누어주신</a:t>
            </a:r>
            <a:r>
              <a:rPr lang="ko-KR" altLang="en-US" dirty="0"/>
              <a:t> 따뜻한 봉사 이야기가 우리 여성연합 </a:t>
            </a:r>
            <a:r>
              <a:rPr lang="en-US" altLang="ko-KR" dirty="0"/>
              <a:t>30</a:t>
            </a:r>
            <a:r>
              <a:rPr lang="ko-KR" altLang="en-US" dirty="0"/>
              <a:t>년 역사의 가장 큰 자산이며</a:t>
            </a:r>
            <a:r>
              <a:rPr lang="en-US" altLang="ko-KR" dirty="0"/>
              <a:t>, </a:t>
            </a:r>
            <a:br>
              <a:rPr lang="ko-KR" altLang="en-US" dirty="0"/>
            </a:br>
            <a:r>
              <a:rPr lang="ko-KR" altLang="en-US" dirty="0"/>
              <a:t>작성해주신 내용은 </a:t>
            </a:r>
            <a:r>
              <a:rPr lang="en-US" altLang="ko-KR" dirty="0"/>
              <a:t>SNS</a:t>
            </a:r>
            <a:r>
              <a:rPr lang="ko-KR" altLang="en-US" dirty="0"/>
              <a:t>를 통해 </a:t>
            </a:r>
            <a:r>
              <a:rPr lang="ko-KR" altLang="en-US" dirty="0" err="1"/>
              <a:t>퍼져나가며</a:t>
            </a:r>
            <a:r>
              <a:rPr lang="ko-KR" altLang="en-US" dirty="0"/>
              <a:t> 선한 영향력을 확산시킬 것입니다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4.png"/><Relationship Id="rId18" Type="http://schemas.openxmlformats.org/officeDocument/2006/relationships/image" Target="../media/image111.png"/><Relationship Id="rId26" Type="http://schemas.openxmlformats.org/officeDocument/2006/relationships/image" Target="../media/image119.png"/><Relationship Id="rId3" Type="http://schemas.openxmlformats.org/officeDocument/2006/relationships/image" Target="../media/image107.png"/><Relationship Id="rId21" Type="http://schemas.openxmlformats.org/officeDocument/2006/relationships/image" Target="../media/image114.png"/><Relationship Id="rId7" Type="http://schemas.openxmlformats.org/officeDocument/2006/relationships/image" Target="../media/image14.png"/><Relationship Id="rId12" Type="http://schemas.openxmlformats.org/officeDocument/2006/relationships/image" Target="../media/image23.pn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24" Type="http://schemas.openxmlformats.org/officeDocument/2006/relationships/image" Target="../media/image117.png"/><Relationship Id="rId5" Type="http://schemas.openxmlformats.org/officeDocument/2006/relationships/image" Target="../media/image109.png"/><Relationship Id="rId15" Type="http://schemas.openxmlformats.org/officeDocument/2006/relationships/image" Target="../media/image26.png"/><Relationship Id="rId23" Type="http://schemas.openxmlformats.org/officeDocument/2006/relationships/image" Target="../media/image116.png"/><Relationship Id="rId10" Type="http://schemas.openxmlformats.org/officeDocument/2006/relationships/image" Target="../media/image22.png"/><Relationship Id="rId19" Type="http://schemas.openxmlformats.org/officeDocument/2006/relationships/image" Target="../media/image112.png"/><Relationship Id="rId4" Type="http://schemas.openxmlformats.org/officeDocument/2006/relationships/image" Target="../media/image108.png"/><Relationship Id="rId9" Type="http://schemas.openxmlformats.org/officeDocument/2006/relationships/image" Target="../media/image21.png"/><Relationship Id="rId14" Type="http://schemas.openxmlformats.org/officeDocument/2006/relationships/image" Target="../media/image25.png"/><Relationship Id="rId22" Type="http://schemas.openxmlformats.org/officeDocument/2006/relationships/image" Target="../media/image115.png"/><Relationship Id="rId27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png"/><Relationship Id="rId18" Type="http://schemas.openxmlformats.org/officeDocument/2006/relationships/image" Target="../media/image22.png"/><Relationship Id="rId3" Type="http://schemas.openxmlformats.org/officeDocument/2006/relationships/image" Target="../media/image9.png"/><Relationship Id="rId21" Type="http://schemas.openxmlformats.org/officeDocument/2006/relationships/image" Target="../media/image25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8.png"/><Relationship Id="rId5" Type="http://schemas.openxmlformats.org/officeDocument/2006/relationships/image" Target="../media/image11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6.png"/><Relationship Id="rId19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3.pn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28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2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4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50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76.png"/><Relationship Id="rId5" Type="http://schemas.openxmlformats.org/officeDocument/2006/relationships/image" Target="../media/image40.png"/><Relationship Id="rId15" Type="http://schemas.openxmlformats.org/officeDocument/2006/relationships/image" Target="../media/image57.png"/><Relationship Id="rId10" Type="http://schemas.openxmlformats.org/officeDocument/2006/relationships/image" Target="../media/image75.png"/><Relationship Id="rId4" Type="http://schemas.openxmlformats.org/officeDocument/2006/relationships/image" Target="../media/image2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18" Type="http://schemas.openxmlformats.org/officeDocument/2006/relationships/image" Target="../media/image3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2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2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19" Type="http://schemas.openxmlformats.org/officeDocument/2006/relationships/image" Target="../media/image40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openxmlformats.org/officeDocument/2006/relationships/image" Target="../media/image40.png"/><Relationship Id="rId3" Type="http://schemas.openxmlformats.org/officeDocument/2006/relationships/image" Target="../media/image28.png"/><Relationship Id="rId7" Type="http://schemas.openxmlformats.org/officeDocument/2006/relationships/image" Target="../media/image2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11" Type="http://schemas.openxmlformats.org/officeDocument/2006/relationships/image" Target="../media/image100.png"/><Relationship Id="rId5" Type="http://schemas.openxmlformats.org/officeDocument/2006/relationships/image" Target="../media/image95.png"/><Relationship Id="rId15" Type="http://schemas.openxmlformats.org/officeDocument/2006/relationships/image" Target="../media/image104.png"/><Relationship Id="rId10" Type="http://schemas.openxmlformats.org/officeDocument/2006/relationships/image" Target="../media/image99.png"/><Relationship Id="rId19" Type="http://schemas.openxmlformats.org/officeDocument/2006/relationships/image" Target="../media/image8.png"/><Relationship Id="rId4" Type="http://schemas.openxmlformats.org/officeDocument/2006/relationships/image" Target="../media/image94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7421" y="8773305"/>
            <a:ext cx="16181862" cy="397438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6848" y="9406250"/>
            <a:ext cx="235029" cy="24474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94633" y="2026100"/>
            <a:ext cx="6034897" cy="6034897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6100" y="2026100"/>
            <a:ext cx="6034897" cy="6034897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1359" y="8316185"/>
            <a:ext cx="1162431" cy="123444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9649" y="1436623"/>
            <a:ext cx="11937349" cy="648395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1563" y="3961510"/>
            <a:ext cx="1463469" cy="1463469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14244" y="1906570"/>
            <a:ext cx="7837706" cy="244955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0349" y="2382469"/>
            <a:ext cx="7355919" cy="18288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03467" y="4539264"/>
            <a:ext cx="4099655" cy="409965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75723" y="5192475"/>
            <a:ext cx="2704481" cy="270448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355" y="3914482"/>
            <a:ext cx="2780633" cy="2780633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5643" y="1906542"/>
            <a:ext cx="2780633" cy="2780633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4963" y="7338353"/>
            <a:ext cx="1443038" cy="1502188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33276" y="2756203"/>
            <a:ext cx="768239" cy="799814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3470" y="2024262"/>
            <a:ext cx="393621" cy="4097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877837" y="1451199"/>
            <a:ext cx="1212009" cy="126158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877837" y="1906588"/>
            <a:ext cx="1212009" cy="126158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256032" y="2997787"/>
            <a:ext cx="2781062" cy="2781062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518764" y="6829882"/>
            <a:ext cx="476488" cy="496062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96910" y="8241606"/>
            <a:ext cx="4162663" cy="208126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7376" y="1239570"/>
            <a:ext cx="16181737" cy="397335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0800000">
            <a:off x="687419" y="8241572"/>
            <a:ext cx="16181862" cy="397438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04210" y="6989080"/>
            <a:ext cx="2084975" cy="1197864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03202" y="6955411"/>
            <a:ext cx="2084975" cy="1197864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735842" y="7022007"/>
            <a:ext cx="2084975" cy="1197864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776295" y="6977860"/>
            <a:ext cx="2515886" cy="1197864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21015" y="4895944"/>
            <a:ext cx="1877520" cy="187752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90289" y="4892680"/>
            <a:ext cx="1884236" cy="188423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836262" y="4945660"/>
            <a:ext cx="1884236" cy="188423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092129" y="4892680"/>
            <a:ext cx="1884236" cy="188423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174754" y="4892680"/>
            <a:ext cx="1884236" cy="188423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858921" y="7000299"/>
            <a:ext cx="2515886" cy="1197864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710" y="2222221"/>
            <a:ext cx="11459147" cy="543096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7198" y="311765"/>
            <a:ext cx="7862268" cy="658368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7184" y="2823914"/>
            <a:ext cx="3542157" cy="723376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03467" y="4539264"/>
            <a:ext cx="4099655" cy="4099655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5723" y="5192475"/>
            <a:ext cx="2704481" cy="270448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653" y="3698620"/>
            <a:ext cx="2780633" cy="2780633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875643" y="1906542"/>
            <a:ext cx="2780633" cy="278063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4050" y="2920301"/>
            <a:ext cx="2348579" cy="58521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27781" y="3752241"/>
            <a:ext cx="10575750" cy="1335024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36437" y="4893403"/>
            <a:ext cx="11083528" cy="2478024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7376" y="1239570"/>
            <a:ext cx="16181737" cy="397335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687419" y="8241572"/>
            <a:ext cx="16181862" cy="397438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81072" y="491537"/>
            <a:ext cx="235029" cy="244745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264036" y="491572"/>
            <a:ext cx="235029" cy="244745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0284" y="6920298"/>
            <a:ext cx="938260" cy="976694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709520" y="1812496"/>
            <a:ext cx="393621" cy="4097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49265" y="7122490"/>
            <a:ext cx="1443038" cy="1502188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33276" y="2756203"/>
            <a:ext cx="768239" cy="799814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3470" y="2024262"/>
            <a:ext cx="393621" cy="409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877837" y="1451199"/>
            <a:ext cx="1212009" cy="126158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877837" y="1906588"/>
            <a:ext cx="1212009" cy="126158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5256032" y="2997787"/>
            <a:ext cx="2781062" cy="2781062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4058717" y="6935898"/>
            <a:ext cx="476488" cy="496062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96910" y="8241606"/>
            <a:ext cx="4162663" cy="208126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91876">
            <a:off x="10250881" y="2785272"/>
            <a:ext cx="881785" cy="750439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681" y="3052340"/>
            <a:ext cx="3650742" cy="512435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687422" y="8773306"/>
            <a:ext cx="16181862" cy="397438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1796" y="1152620"/>
            <a:ext cx="10447734" cy="1307592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1632" y="1042426"/>
            <a:ext cx="6504670" cy="118872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5903" y="3052340"/>
            <a:ext cx="3650742" cy="512435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185" y="3052340"/>
            <a:ext cx="3650742" cy="5124355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3294" y="3052340"/>
            <a:ext cx="3650742" cy="512435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8288" y="7063228"/>
            <a:ext cx="3219402" cy="82296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9616" y="7063201"/>
            <a:ext cx="3223260" cy="82296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3655" y="7063173"/>
            <a:ext cx="3197685" cy="82296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955494" y="7063173"/>
            <a:ext cx="3206258" cy="82296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1902" y="3328553"/>
            <a:ext cx="2992374" cy="3582162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65068" y="3328553"/>
            <a:ext cx="2992374" cy="358216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26479" y="3328553"/>
            <a:ext cx="2992374" cy="3582162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062478" y="3328553"/>
            <a:ext cx="2992374" cy="3582162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7427" y="8773305"/>
            <a:ext cx="16181862" cy="397438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9854" y="1401053"/>
            <a:ext cx="235029" cy="24474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632" y="1042426"/>
            <a:ext cx="6504670" cy="118872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287" y="2126273"/>
            <a:ext cx="3570446" cy="2017824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101" y="4549497"/>
            <a:ext cx="3448431" cy="1948958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1928" y="6884307"/>
            <a:ext cx="3345990" cy="189095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768773" y="2068144"/>
            <a:ext cx="3488579" cy="1971532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280380" y="4478055"/>
            <a:ext cx="3575018" cy="2020538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280380" y="6836960"/>
            <a:ext cx="3429429" cy="1938242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81377" y="1822655"/>
            <a:ext cx="4836033" cy="695244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40950" y="2026073"/>
            <a:ext cx="2824496" cy="6749129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27819" y="2126327"/>
            <a:ext cx="2824496" cy="6749129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0701" y="1401053"/>
            <a:ext cx="235029" cy="24474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6893" y="2228338"/>
            <a:ext cx="6358652" cy="6358652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0819" y="4346784"/>
            <a:ext cx="8669798" cy="4182094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6687" y="7123066"/>
            <a:ext cx="4924758" cy="631508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14533" y="5236632"/>
            <a:ext cx="5442823" cy="631508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3359" y="2574777"/>
            <a:ext cx="5665851" cy="566585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01217" y="3082680"/>
            <a:ext cx="4650153" cy="4650153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1632" y="977110"/>
            <a:ext cx="6504670" cy="118872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7429" y="8773306"/>
            <a:ext cx="16181862" cy="397438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48620" y="4546443"/>
            <a:ext cx="8300895" cy="3895344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42892" y="2033863"/>
            <a:ext cx="1896237" cy="2782634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3695" y="2819434"/>
            <a:ext cx="1872091" cy="108813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70592" y="2818135"/>
            <a:ext cx="1872091" cy="108813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13367" y="3327383"/>
            <a:ext cx="2760202" cy="50292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3667" y="1645719"/>
            <a:ext cx="1872091" cy="108813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70537" y="1645719"/>
            <a:ext cx="1872091" cy="108813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414" y="6938275"/>
            <a:ext cx="7862983" cy="67108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7524" y="5536354"/>
            <a:ext cx="9124855" cy="2779776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687424" y="8773304"/>
            <a:ext cx="16181862" cy="397438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554" y="2592415"/>
            <a:ext cx="9668780" cy="2724912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7060" y="1906817"/>
            <a:ext cx="5754148" cy="575400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14096" y="2939247"/>
            <a:ext cx="5289233" cy="469987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1632" y="977110"/>
            <a:ext cx="10292858" cy="118872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0701" y="1401053"/>
            <a:ext cx="235029" cy="24474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900" y="2337197"/>
            <a:ext cx="6358652" cy="6358652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5887" y="2337234"/>
            <a:ext cx="7778972" cy="62000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2430" y="2683636"/>
            <a:ext cx="5665851" cy="566585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0224" y="3191539"/>
            <a:ext cx="4650153" cy="4650153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1568" y="6782242"/>
            <a:ext cx="2066973" cy="209483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7427" y="8773305"/>
            <a:ext cx="16181862" cy="397438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36403" y="4755136"/>
            <a:ext cx="2710625" cy="631508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38891" y="6782434"/>
            <a:ext cx="3872198" cy="631508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94999" y="4755136"/>
            <a:ext cx="8300895" cy="324612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19016" y="2094451"/>
            <a:ext cx="6053042" cy="302652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1632" y="977110"/>
            <a:ext cx="6504670" cy="118872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5060">
            <a:off x="3107020" y="3284003"/>
            <a:ext cx="12711257" cy="33078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687419" y="8773306"/>
            <a:ext cx="16181862" cy="397438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453" y="3332494"/>
            <a:ext cx="3156537" cy="3156537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1608" y="3720566"/>
            <a:ext cx="2380440" cy="238044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97795" y="3724022"/>
            <a:ext cx="2380440" cy="238044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7317" y="2542370"/>
            <a:ext cx="4798028" cy="4798028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0448" y="2815593"/>
            <a:ext cx="4251674" cy="4251674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5456" y="3020519"/>
            <a:ext cx="3841623" cy="3841623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19101" y="4457892"/>
            <a:ext cx="3314129" cy="96012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36419" y="4215585"/>
            <a:ext cx="1689926" cy="1444752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242889" y="4219032"/>
            <a:ext cx="1689926" cy="1444752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49898" y="4337904"/>
            <a:ext cx="3532870" cy="1207008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5175" y="1083153"/>
            <a:ext cx="6504670" cy="96012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7619" y="6862279"/>
            <a:ext cx="4790170" cy="932688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3694" y="7095735"/>
            <a:ext cx="235029" cy="244745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57768" y="7095707"/>
            <a:ext cx="235029" cy="244745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80701" y="1401053"/>
            <a:ext cx="235029" cy="244745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037" y="874562"/>
            <a:ext cx="11385566" cy="1770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77492" y="1590773"/>
            <a:ext cx="2429018" cy="173293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7095" y="3005386"/>
            <a:ext cx="12282392" cy="210212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684" y="685793"/>
            <a:ext cx="16181737" cy="397335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687422" y="8773304"/>
            <a:ext cx="16181862" cy="397438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1256" y="5718667"/>
            <a:ext cx="914400" cy="914257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9777" y="7101971"/>
            <a:ext cx="3797475" cy="877824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3534" y="5718621"/>
            <a:ext cx="914400" cy="914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92528" y="7101980"/>
            <a:ext cx="3899487" cy="877824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528914" y="5718731"/>
            <a:ext cx="914400" cy="914257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71803" y="6882488"/>
            <a:ext cx="4428696" cy="131673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75413" y="1083153"/>
            <a:ext cx="10205847" cy="1517904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2418" y="3151324"/>
            <a:ext cx="14200061" cy="1810512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012814" y="3005477"/>
            <a:ext cx="2116693" cy="2116693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012814" y="1820168"/>
            <a:ext cx="3758184" cy="740664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14314" y="4601453"/>
            <a:ext cx="235029" cy="244745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550</Words>
  <Application>Microsoft Office PowerPoint</Application>
  <PresentationFormat>사용자 지정</PresentationFormat>
  <Paragraphs>43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줍깅 오리엔테이션</dc:title>
  <dc:subject>Presentation</dc:subject>
  <dc:creator>mangoboard.net_50872163</dc:creator>
  <cp:lastModifiedBy>묘선 최</cp:lastModifiedBy>
  <cp:revision>4</cp:revision>
  <dcterms:created xsi:type="dcterms:W3CDTF">2025-10-15T04:32:29Z</dcterms:created>
  <dcterms:modified xsi:type="dcterms:W3CDTF">2025-10-15T07:26:44Z</dcterms:modified>
</cp:coreProperties>
</file>